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156E-2878-4829-997A-B84D0FB12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5AD85-7421-4BED-A081-8C76F2DC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A60A8-ECB6-41E3-90A9-DB8DC2B9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408A2-DD2A-4245-9229-DA37F948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4206-1F7A-4638-8144-E9411A8D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7795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A31B-1487-40B4-9BAA-3ECB3955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DD9FA-60D4-4387-BF62-E716F7058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1A4F1-081C-4738-B3A6-E38562CB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E2DBF-AC62-4449-B3FE-F9BE7BF5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A8682-16EE-4DF8-A534-4730301D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9503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F41EDC-2337-42C2-899A-30920860E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F3284-7A12-47E9-882D-07680AEA8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59ECE-2BF7-45DC-93FC-143481A1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79CDE-5EAA-4558-B9AA-11AAAAC1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32B4E-BE23-493F-9DAF-6653DE4C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448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9E0EA-292E-49CC-AD4D-EED0A9C2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B14A6-A817-41F6-AE06-BB515062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AB250-5D22-42A8-8FB2-EC014578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579A2-DE30-4AA4-A2E9-562C36B3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5204-C87B-47F8-B300-1564EE6F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3504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113C-FAF2-4BA9-9D40-AECFB02A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4522-5A55-425A-8A52-DDEF50FB4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36A42-3A90-4887-AF58-5BB250749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D494-EFCE-41F9-B947-DBA7D012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1F8FC-2EB3-41DB-959E-B82FBE31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433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3F45-D80E-4C6E-96E5-3B334C7C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87B0-5E86-4CB4-8B79-62F6D1382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16BA5-FD82-411A-AAAA-6C11D024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EDD59-3C2A-4728-A142-EF3BE94E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B12B7-2EA0-4BB3-823B-87AA4EBA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6BE98-4559-424E-881F-A877D617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8222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F3E24-94ED-408B-861A-1CB6A0AB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3A60-F8B3-4EE1-8A82-BC57A4306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313BB-BF84-43F9-9651-F8104F3A7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B00ED4-04C6-49BE-A512-3A11A46F7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46CEB-E10F-49D5-8287-51FD5F70A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85C67-7BCB-4D9B-86CE-77DFCCBC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05F87-50F0-4B22-896C-08C00868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A414F-3C1B-4724-A7E6-B6CF56B6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2108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759-6602-40A2-A497-8E78FD68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FB5E5-6A3A-4F57-9368-9D5F21EE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CABE0-71C8-498C-9E53-69C7BDC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060FF-7E1D-496C-AA13-33533A85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2394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C0952F-7A8D-454D-A650-14955E6F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2A9BA-AF07-4C50-8C67-16A7BED1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42A9E-0270-451B-A41B-B50C6074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1927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AF3E-A878-466C-B3E1-9CFE37F5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7E00-6BD9-48F8-BDCE-D8917ABF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AFFE7-5A73-4FE2-B579-0BD0F0787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F2DEB-D40A-458D-9C6E-EABE90D4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E402D-BB1B-4278-BE27-CCD9C399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1FA13-3832-4570-AB99-93C52024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2637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7853-93B1-49F3-9BD4-2A6C51A2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78700-1B80-46F9-BD46-713829ACE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058A4-5B44-4F33-9EF2-576A8690C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60973-4B12-4030-BD04-AE9E0809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66D3C-0738-4A8F-B423-7FAE24A9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38699-600F-4B63-96EF-F38CA190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5614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73B76-6D53-403E-A127-737DC33C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0F2F0-3AE2-4CBD-A512-AB5D657CC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BA4DE-079F-4894-8D50-5DE3D3A8A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5454B-9A11-44B4-8E72-F96530E97428}" type="datetimeFigureOut">
              <a:rPr lang="en-KE" smtClean="0"/>
              <a:t>23/12/2024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B8D1F-090C-4EA3-AA9C-796F6A496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BBAF-DE92-45AA-A121-113CBBA78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2778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2239-7D68-4D53-B11D-A8A313655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Set 2</a:t>
            </a:r>
            <a:endParaRPr lang="en-KE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7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ACBB6-00DF-46B9-8F01-EEC894D6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66205"/>
            <a:ext cx="8230749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35169-59F7-4B6F-9741-A81AA544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55" y="0"/>
            <a:ext cx="7979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3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74C8A7-9D55-42F6-9608-B4CC4DF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54" y="0"/>
            <a:ext cx="7855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F5688-FEDB-4871-BA28-416A315C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637785"/>
            <a:ext cx="8478433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3429E-A261-4670-86E8-7AB07C79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0"/>
            <a:ext cx="754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3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DA160-8F35-4B37-A819-9B8691DA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87" y="0"/>
            <a:ext cx="689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74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FF339E-37A2-42B7-B6BB-939A97CF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9047"/>
            <a:ext cx="7135221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34EF8-2CD6-4BC1-A502-7275D0A4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70" y="0"/>
            <a:ext cx="6867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654FC-73FE-47D9-B44D-244B8FD2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9" y="0"/>
            <a:ext cx="688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30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DD1562-2544-4FDD-A698-7963F723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13811"/>
            <a:ext cx="684943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A6CE94-D3A7-4550-8286-C01CC932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13837"/>
            <a:ext cx="831648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50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F6966-94FA-4A53-BE96-1356FC3F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0"/>
            <a:ext cx="681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5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3AAA8-293A-41C8-93A2-73705A6E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63" y="4284"/>
            <a:ext cx="6792273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50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E353C-9507-4EA6-BA93-526269E7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70" y="0"/>
            <a:ext cx="6867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7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3557F-4BE8-49B3-8BBF-42F2146F5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690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90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39A7-72A4-4670-ADAA-6D22B4B9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82" y="0"/>
            <a:ext cx="6640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C31DDE-F2B6-41FB-8B93-F7F47F89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8100"/>
            <a:ext cx="665890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4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8A4FAA-6A50-4237-82C5-D642B6A6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64" y="0"/>
            <a:ext cx="6867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02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56BE7-83EF-455A-8DF4-25546FA3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81" y="0"/>
            <a:ext cx="696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0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261E9-6C7D-4361-8CDC-098D7F32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04" y="0"/>
            <a:ext cx="6914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85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B19E55-F84D-49F4-8FF7-11ED8E5B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0"/>
            <a:ext cx="6753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58BB8-E276-43CA-B038-82644669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32890"/>
            <a:ext cx="8440328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18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0D065-7B29-43E1-B2C1-6A073350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23337"/>
            <a:ext cx="6811326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0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FF65BF-6F52-4778-BE86-2D952228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17" y="0"/>
            <a:ext cx="6801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9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E1F41-C60D-4CED-A8A8-1100C425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693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55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9F32A9-D6D9-44AD-AFED-52FFFD7B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69" y="0"/>
            <a:ext cx="6829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8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494C9-75D9-45B9-B886-E50E5117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99" y="0"/>
            <a:ext cx="6839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93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B17AE-8BFB-478E-863A-6F9ACA9C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471074"/>
            <a:ext cx="6677957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94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899FE4-377C-4AF5-A4CE-1F49D80C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494890"/>
            <a:ext cx="6649378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56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4823D5-5D95-4C42-899E-299C453B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604443"/>
            <a:ext cx="6906589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97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C0106-8C9D-42ED-A1F7-87045426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456785"/>
            <a:ext cx="685895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52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D0555-BBC8-41E9-B00E-3BBCD2AC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418680"/>
            <a:ext cx="6601746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2FE737-0B3A-4B05-894A-B97470DD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9047"/>
            <a:ext cx="8449854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99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A7ACA-1B3C-41F4-880D-C8710937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494890"/>
            <a:ext cx="6925642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17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CC82F-E8CB-4B5A-AE9C-D8061783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390101"/>
            <a:ext cx="6839905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0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07685-539F-461C-8E52-14B2CA7A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513943"/>
            <a:ext cx="674464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75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9A501-62B8-401F-BE67-F3F44D8FB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571101"/>
            <a:ext cx="670653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0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F51BB-3E59-49CE-AAF9-7154226C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304364"/>
            <a:ext cx="6639852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99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8D28CC-AB6C-49A8-85F0-E504E9BF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31" y="0"/>
            <a:ext cx="6623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49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23CC7-A8D8-4136-A5EA-3BE8E68F5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90" y="0"/>
            <a:ext cx="6811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9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D2AFB-6CF9-4F35-9EF4-556B8233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71022"/>
            <a:ext cx="6878010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8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E61FBF-04CD-4F20-9017-04FE86E0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81" y="0"/>
            <a:ext cx="6607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29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4A6E5-EB7A-4691-8158-685442D3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46" y="0"/>
            <a:ext cx="6839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AD3CB-F4CC-47FE-9E64-97E5C9EE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85258"/>
            <a:ext cx="8192643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2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9C40F-7D56-4299-8B9F-A70B4B4C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09127"/>
            <a:ext cx="6649378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9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AEBEC-1DCE-4221-A99F-8461E695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066" y="0"/>
            <a:ext cx="6593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32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2E1EB-1F13-4618-89F2-AEB55F42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23337"/>
            <a:ext cx="6754168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4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F7E9D7-F55F-4FCD-87BC-4D6CB233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34" y="0"/>
            <a:ext cx="664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0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753EC-28FB-4120-B2F2-9B0E2D9D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81" y="0"/>
            <a:ext cx="6782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3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17B76-16FD-4D9F-9544-C4032384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12" y="0"/>
            <a:ext cx="6677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7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83C05D-43ED-41A1-97D9-59CBAC45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60" y="0"/>
            <a:ext cx="6745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19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6BF98-CAF0-4787-A2CB-FC3CD510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574"/>
            <a:ext cx="6820852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29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370AC-E6C5-409C-9EA7-09EE36A8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85" y="0"/>
            <a:ext cx="6735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72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086C9-4EAC-4E32-8DB4-43EEDAA9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06" y="0"/>
            <a:ext cx="6933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6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998B13-7173-4151-8500-EE9AF03A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99548"/>
            <a:ext cx="8135485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61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3E0FC6-8A1B-4253-876D-CBC2CA1C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74" y="0"/>
            <a:ext cx="6658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6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845C8-A8E8-4ACF-93AD-1F652B70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0"/>
            <a:ext cx="668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41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95335B-4B74-4C47-B55A-029C3B3F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294837"/>
            <a:ext cx="6525536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43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37E63-7B22-4001-9EFA-4392A68E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33" y="0"/>
            <a:ext cx="6669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19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F5EE3F-B673-4E7F-BB4E-44475F0B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28100"/>
            <a:ext cx="677322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77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667C6-C2F5-4E62-A95B-F7A53667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442495"/>
            <a:ext cx="6687483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48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BA458-93BC-4CA6-8F7E-D017B685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375" y="0"/>
            <a:ext cx="654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9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A3643F-C063-442F-92B1-279B02E1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9" y="0"/>
            <a:ext cx="6707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4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359E3-13EB-4751-9E7A-B0DB47F5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399627"/>
            <a:ext cx="6735115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9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CCB21-E567-4386-B03B-6038F8F0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290074"/>
            <a:ext cx="6639852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3F88F-689D-4D63-813B-26756A7E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66205"/>
            <a:ext cx="8116433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34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90987-5D9E-413A-ADE1-3AF2511A4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523469"/>
            <a:ext cx="6706536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092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4007D-35DA-4F8C-82C4-CEE902EF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266258"/>
            <a:ext cx="650648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050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E9B71-5595-46DD-AEE5-3C1E0796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194811"/>
            <a:ext cx="6592220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6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9F5D43-7DB0-4C0A-ACE2-2DC88669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05" y="128127"/>
            <a:ext cx="6725589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8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CE12-B945-4F4F-A07C-7AB3C6344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Set 2</a:t>
            </a:r>
            <a:endParaRPr lang="en-KE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95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B6441D-0F11-4EB1-886E-08883D94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18600"/>
            <a:ext cx="8125959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8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CAE8E-22E0-4940-909B-4F1E78A2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3811"/>
            <a:ext cx="8221222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7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</Words>
  <Application>Microsoft Office PowerPoint</Application>
  <PresentationFormat>Widescreen</PresentationFormat>
  <Paragraphs>2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Comic Sans MS</vt:lpstr>
      <vt:lpstr>Office Theme</vt:lpstr>
      <vt:lpstr>Set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Mwangi</dc:creator>
  <cp:lastModifiedBy>Stephen Mwangi</cp:lastModifiedBy>
  <cp:revision>7</cp:revision>
  <dcterms:created xsi:type="dcterms:W3CDTF">2024-12-23T11:35:56Z</dcterms:created>
  <dcterms:modified xsi:type="dcterms:W3CDTF">2024-12-23T12:59:58Z</dcterms:modified>
</cp:coreProperties>
</file>